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FDD61-886D-40FE-B5C9-D9012D133C59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C854A-E9DB-40B7-A2F0-5176BE27313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Creating a </a:t>
            </a:r>
            <a:r>
              <a:rPr lang="en-US" sz="4900" dirty="0" smtClean="0">
                <a:latin typeface="+mn-lt"/>
              </a:rPr>
              <a:t>Killer</a:t>
            </a:r>
            <a:r>
              <a:rPr lang="en-US" dirty="0" smtClean="0"/>
              <a:t> Landing Scenario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Luxury Homebuilder</a:t>
            </a:r>
          </a:p>
          <a:p>
            <a:r>
              <a:rPr lang="en-US" sz="2400" dirty="0" smtClean="0"/>
              <a:t>October 2015</a:t>
            </a:r>
            <a:endParaRPr 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041385"/>
            <a:ext cx="3200400" cy="1066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>
                <a:latin typeface="Calibri" pitchFamily="34" charset="0"/>
              </a:rPr>
              <a:t>Killer</a:t>
            </a:r>
            <a:r>
              <a:rPr lang="en-US" dirty="0"/>
              <a:t> Landing 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How to Get From Point “A” to Point “B”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435669"/>
            <a:ext cx="5181600" cy="44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94696474"/>
      </p:ext>
    </p:extLst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sz="4800" dirty="0" smtClean="0"/>
              <a:t> </a:t>
            </a:r>
            <a:r>
              <a:rPr lang="en-US" dirty="0" smtClean="0"/>
              <a:t>Landing </a:t>
            </a:r>
            <a:r>
              <a:rPr lang="en-US" dirty="0"/>
              <a:t>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Define the Storyline, Concept and Social Intel Pathway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676400"/>
            <a:ext cx="4648200" cy="4683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sz="4800" dirty="0" smtClean="0">
                <a:latin typeface="Calibri" pitchFamily="34" charset="0"/>
              </a:rPr>
              <a:t> </a:t>
            </a:r>
            <a:r>
              <a:rPr lang="en-US" dirty="0" smtClean="0"/>
              <a:t>Landing </a:t>
            </a:r>
            <a:r>
              <a:rPr lang="en-US" dirty="0"/>
              <a:t>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Develop a Project Timeline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651" y="1981200"/>
            <a:ext cx="8534400" cy="2679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40682756"/>
      </p:ext>
    </p:extLst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sz="4800" dirty="0" smtClean="0">
                <a:latin typeface="Calibri" pitchFamily="34" charset="0"/>
              </a:rPr>
              <a:t> </a:t>
            </a:r>
            <a:r>
              <a:rPr lang="en-US" dirty="0" smtClean="0"/>
              <a:t>Landing </a:t>
            </a:r>
            <a:r>
              <a:rPr lang="en-US" dirty="0" smtClean="0"/>
              <a:t>Scenario</a:t>
            </a:r>
            <a:br>
              <a:rPr lang="en-US" dirty="0" smtClean="0"/>
            </a:br>
            <a:r>
              <a:rPr lang="en-US" sz="2200" dirty="0" smtClean="0"/>
              <a:t>Concept the Design Idea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9787" y="1600201"/>
            <a:ext cx="5521697" cy="4114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sz="4800" dirty="0" smtClean="0">
                <a:latin typeface="Calibri" pitchFamily="34" charset="0"/>
              </a:rPr>
              <a:t> </a:t>
            </a:r>
            <a:r>
              <a:rPr lang="en-US" dirty="0" smtClean="0"/>
              <a:t>Landing </a:t>
            </a:r>
            <a:r>
              <a:rPr lang="en-US" dirty="0"/>
              <a:t>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Develop the Storyline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5286" y="1709386"/>
            <a:ext cx="4572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9086" y="2318986"/>
            <a:ext cx="3533626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sz="4800" dirty="0" smtClean="0">
                <a:latin typeface="Calibri" pitchFamily="34" charset="0"/>
              </a:rPr>
              <a:t> </a:t>
            </a:r>
            <a:r>
              <a:rPr lang="en-US" dirty="0" smtClean="0"/>
              <a:t>Landing </a:t>
            </a:r>
            <a:r>
              <a:rPr lang="en-US" dirty="0"/>
              <a:t>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Deliver the Final: The Invitation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480" y="1676400"/>
            <a:ext cx="8595244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sz="4800" dirty="0" smtClean="0">
                <a:latin typeface="Calibri" pitchFamily="34" charset="0"/>
              </a:rPr>
              <a:t> </a:t>
            </a:r>
            <a:r>
              <a:rPr lang="en-US" dirty="0" smtClean="0"/>
              <a:t>Landing </a:t>
            </a:r>
            <a:r>
              <a:rPr lang="en-US" dirty="0"/>
              <a:t>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Deliver the Final: Ask the Question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084" y="1647140"/>
            <a:ext cx="8573115" cy="4296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sz="4800" dirty="0" smtClean="0">
                <a:latin typeface="Calibri" pitchFamily="34" charset="0"/>
              </a:rPr>
              <a:t> </a:t>
            </a:r>
            <a:r>
              <a:rPr lang="en-US" dirty="0" smtClean="0"/>
              <a:t>Landing </a:t>
            </a:r>
            <a:r>
              <a:rPr lang="en-US" dirty="0"/>
              <a:t>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Deliver the Final: Set the Stage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600200"/>
            <a:ext cx="8585979" cy="4228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>
                <a:latin typeface="Calibri" pitchFamily="34" charset="0"/>
              </a:rPr>
              <a:t>Killer</a:t>
            </a:r>
            <a:r>
              <a:rPr lang="en-US" dirty="0"/>
              <a:t> Landing 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Deliver the Final: Create Inspiration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8534400" cy="4221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dirty="0" smtClean="0"/>
              <a:t> </a:t>
            </a:r>
            <a:r>
              <a:rPr lang="en-US" dirty="0"/>
              <a:t>Landing 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Deliver the Final: Answer the Question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440" y="1447800"/>
            <a:ext cx="8582795" cy="4190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 </a:t>
            </a:r>
            <a:r>
              <a:rPr lang="en-US" dirty="0" smtClean="0">
                <a:latin typeface="Calibri" pitchFamily="34" charset="0"/>
              </a:rPr>
              <a:t>L</a:t>
            </a:r>
            <a:r>
              <a:rPr lang="en-US" dirty="0" smtClean="0"/>
              <a:t>anding </a:t>
            </a:r>
            <a:r>
              <a:rPr lang="en-US" dirty="0"/>
              <a:t>Scenario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Deliver the Final: Call-to-Action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206" y="1600200"/>
            <a:ext cx="8507628" cy="4267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696200" cy="944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dirty="0" smtClean="0"/>
              <a:t> </a:t>
            </a:r>
            <a:r>
              <a:rPr lang="en-US" dirty="0"/>
              <a:t>Landing Scenario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 descr="HomebuilderMarketingCustomerEx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2488" y="1174065"/>
            <a:ext cx="3679711" cy="476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057400" y="59436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800.536.6637 | astralcom.com/homebuilders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696200" cy="944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Creating a </a:t>
            </a:r>
            <a:r>
              <a:rPr lang="en-US" dirty="0" smtClean="0">
                <a:latin typeface="Calibri" pitchFamily="34" charset="0"/>
              </a:rPr>
              <a:t>Killer</a:t>
            </a:r>
            <a:r>
              <a:rPr lang="en-US" dirty="0" smtClean="0"/>
              <a:t> </a:t>
            </a:r>
            <a:r>
              <a:rPr lang="en-US" dirty="0"/>
              <a:t>Landing Scenario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052120"/>
            <a:ext cx="1558926" cy="51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57400" y="59436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800.536.6637 | astralcom.com/homebuilders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143000"/>
            <a:ext cx="5243344" cy="509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15</Words>
  <Application>Microsoft Office PowerPoint</Application>
  <PresentationFormat>On-screen Show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Creating a Killer Landing Scenario</vt:lpstr>
      <vt:lpstr> Creating a Killer Landing Scenario How to Get From Point “A” to Point “B” </vt:lpstr>
      <vt:lpstr> Creating a Killer Landing Scenario Define the Storyline, Concept and Social Intel Pathway </vt:lpstr>
      <vt:lpstr> Creating a Killer Landing Scenario Develop a Project Timeline</vt:lpstr>
      <vt:lpstr> Creating a Killer Landing Scenario Concept the Design Idea </vt:lpstr>
      <vt:lpstr> Creating a Killer Landing Scenario Develop the Storyline </vt:lpstr>
      <vt:lpstr> Creating a Killer Landing Scenario Deliver the Final: The Invitation </vt:lpstr>
      <vt:lpstr> Creating a Killer Landing Scenario Deliver the Final: Ask the Question </vt:lpstr>
      <vt:lpstr> Creating a Killer Landing Scenario Deliver the Final: Set the Stage </vt:lpstr>
      <vt:lpstr> Creating a Killer Landing Scenario Deliver the Final: Create Inspiration </vt:lpstr>
      <vt:lpstr> Creating a Killer Landing Scenario Deliver the Final: Answer the Question </vt:lpstr>
      <vt:lpstr> Creating a Killer Landing Scenario Deliver the Final: Call-to-Action </vt:lpstr>
      <vt:lpstr> Creating a Killer Landing Scenario </vt:lpstr>
      <vt:lpstr> Creating a Killer Landing Scenario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a Killer Landing Scenario</dc:title>
  <dc:creator>Richard Bergér</dc:creator>
  <cp:lastModifiedBy>Richard Bergér</cp:lastModifiedBy>
  <cp:revision>44</cp:revision>
  <dcterms:created xsi:type="dcterms:W3CDTF">2015-10-13T20:41:17Z</dcterms:created>
  <dcterms:modified xsi:type="dcterms:W3CDTF">2017-04-24T21:09:24Z</dcterms:modified>
</cp:coreProperties>
</file>